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7" r:id="rId3"/>
    <p:sldId id="258" r:id="rId4"/>
    <p:sldId id="264" r:id="rId5"/>
    <p:sldId id="265" r:id="rId6"/>
    <p:sldId id="266" r:id="rId7"/>
    <p:sldId id="268" r:id="rId8"/>
    <p:sldId id="269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C37"/>
    <a:srgbClr val="EE8E1F"/>
    <a:srgbClr val="176875"/>
    <a:srgbClr val="1FA138"/>
    <a:srgbClr val="002060"/>
    <a:srgbClr val="CBD4E6"/>
    <a:srgbClr val="9E2146"/>
    <a:srgbClr val="ED2028"/>
    <a:srgbClr val="F295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6" d="100"/>
          <a:sy n="186" d="100"/>
        </p:scale>
        <p:origin x="984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B3A5F-3366-4C61-B1A9-7A91A1EA4D08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7B245-8132-4A13-80C5-729E6895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86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92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7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86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34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51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3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87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28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95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6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32D82-48AB-40EC-8F40-DD61543D8F11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948A-12BF-4403-9CAC-E4A1B609E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11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7C06EB-5AB2-C506-3223-60739AC35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50"/>
            <a:ext cx="7772400" cy="12954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Presentation title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5581"/>
            <a:ext cx="6400800" cy="1028700"/>
          </a:xfrm>
        </p:spPr>
        <p:txBody>
          <a:bodyPr/>
          <a:lstStyle/>
          <a:p>
            <a:r>
              <a:rPr lang="en-US" dirty="0">
                <a:solidFill>
                  <a:srgbClr val="EE8E1F"/>
                </a:solidFill>
              </a:rPr>
              <a:t>Authors</a:t>
            </a:r>
            <a:endParaRPr lang="en-GB" dirty="0">
              <a:solidFill>
                <a:srgbClr val="EE8E1F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526241" y="3486150"/>
            <a:ext cx="6400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176875"/>
                </a:solidFill>
              </a:rPr>
              <a:t>Acknowledgments (if required)</a:t>
            </a:r>
            <a:endParaRPr lang="en-GB" sz="2000" dirty="0">
              <a:solidFill>
                <a:srgbClr val="1768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91D4DF-96BE-4ADA-27AD-DF4BE505C772}"/>
              </a:ext>
            </a:extLst>
          </p:cNvPr>
          <p:cNvSpPr txBox="1"/>
          <p:nvPr/>
        </p:nvSpPr>
        <p:spPr>
          <a:xfrm>
            <a:off x="381000" y="28575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0000"/>
                </a:highlight>
              </a:rPr>
              <a:t>Option A </a:t>
            </a:r>
          </a:p>
        </p:txBody>
      </p:sp>
    </p:spTree>
    <p:extLst>
      <p:ext uri="{BB962C8B-B14F-4D97-AF65-F5344CB8AC3E}">
        <p14:creationId xmlns:p14="http://schemas.microsoft.com/office/powerpoint/2010/main" val="3823045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07F8E-86C3-19A1-5B5A-042318A6D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8652B3-4412-4249-B772-EFC159237D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75F46E-E46C-A5CB-4227-9DD1AC4DD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28750"/>
            <a:ext cx="7772400" cy="1295400"/>
          </a:xfrm>
        </p:spPr>
        <p:txBody>
          <a:bodyPr/>
          <a:lstStyle/>
          <a:p>
            <a:r>
              <a:rPr lang="en-US" b="1" dirty="0">
                <a:solidFill>
                  <a:srgbClr val="011C37"/>
                </a:solidFill>
              </a:rPr>
              <a:t>Presentation title</a:t>
            </a:r>
            <a:endParaRPr lang="en-GB" b="1" dirty="0">
              <a:solidFill>
                <a:srgbClr val="011C37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9128E-9326-D168-3246-C49EC509A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745581"/>
            <a:ext cx="6400800" cy="1028700"/>
          </a:xfrm>
        </p:spPr>
        <p:txBody>
          <a:bodyPr/>
          <a:lstStyle/>
          <a:p>
            <a:r>
              <a:rPr lang="en-US" dirty="0">
                <a:solidFill>
                  <a:srgbClr val="EE8E1F"/>
                </a:solidFill>
              </a:rPr>
              <a:t>Authors</a:t>
            </a:r>
            <a:endParaRPr lang="en-GB" dirty="0">
              <a:solidFill>
                <a:srgbClr val="EE8E1F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DDE9DC6-355B-D58A-25A6-B22D955F5A99}"/>
              </a:ext>
            </a:extLst>
          </p:cNvPr>
          <p:cNvSpPr txBox="1">
            <a:spLocks/>
          </p:cNvSpPr>
          <p:nvPr/>
        </p:nvSpPr>
        <p:spPr>
          <a:xfrm>
            <a:off x="1526241" y="3486150"/>
            <a:ext cx="6400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176875"/>
                </a:solidFill>
              </a:rPr>
              <a:t>Acknowledgments (if required)</a:t>
            </a:r>
            <a:endParaRPr lang="en-GB" sz="2000" dirty="0">
              <a:solidFill>
                <a:srgbClr val="17687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A68061-6CDF-6F8B-80FE-88446ADD351E}"/>
              </a:ext>
            </a:extLst>
          </p:cNvPr>
          <p:cNvSpPr txBox="1"/>
          <p:nvPr/>
        </p:nvSpPr>
        <p:spPr>
          <a:xfrm>
            <a:off x="381000" y="28575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0000"/>
                </a:highlight>
              </a:rPr>
              <a:t>Option B</a:t>
            </a:r>
          </a:p>
        </p:txBody>
      </p:sp>
    </p:spTree>
    <p:extLst>
      <p:ext uri="{BB962C8B-B14F-4D97-AF65-F5344CB8AC3E}">
        <p14:creationId xmlns:p14="http://schemas.microsoft.com/office/powerpoint/2010/main" val="87613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27928B-0A66-E0FE-9E8D-F84086F764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30" y="285750"/>
            <a:ext cx="7165370" cy="5333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EE8E1F"/>
                </a:solidFill>
              </a:rPr>
              <a:t>Slide title</a:t>
            </a:r>
            <a:endParaRPr lang="en-GB" sz="3200" b="1" dirty="0">
              <a:solidFill>
                <a:srgbClr val="EE8E1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30" y="971550"/>
            <a:ext cx="8765569" cy="3857624"/>
          </a:xfrm>
        </p:spPr>
        <p:txBody>
          <a:bodyPr/>
          <a:lstStyle/>
          <a:p>
            <a:pPr algn="l"/>
            <a:r>
              <a:rPr lang="en-US" sz="2000" dirty="0">
                <a:solidFill>
                  <a:schemeClr val="bg1"/>
                </a:solidFill>
              </a:rPr>
              <a:t>Content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45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BC54A-1BE3-C798-2E50-B760AC3A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1803D1-D3DC-BC3F-9EBD-9535FFC4C7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FFEF40-3B21-4AD8-6528-6D47C1486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030" y="285750"/>
            <a:ext cx="7165370" cy="5333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EE8E1F"/>
                </a:solidFill>
              </a:rPr>
              <a:t>Slide title</a:t>
            </a:r>
            <a:endParaRPr lang="en-GB" sz="3200" b="1" dirty="0">
              <a:solidFill>
                <a:srgbClr val="EE8E1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C7C28-6420-5D55-13A9-DDF139E5E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030" y="1200150"/>
            <a:ext cx="8765569" cy="3629024"/>
          </a:xfrm>
        </p:spPr>
        <p:txBody>
          <a:bodyPr/>
          <a:lstStyle/>
          <a:p>
            <a:pPr algn="l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4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44994-13A5-6D7D-EEB0-CF7AE3DBC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B58C0B-A9E6-51FA-2A65-B4E895FDC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DFB6E3-2749-13E9-2EC9-D342A41D3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030" y="285750"/>
            <a:ext cx="7165370" cy="5333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011C37"/>
                </a:solidFill>
              </a:rPr>
              <a:t>Slide title</a:t>
            </a:r>
            <a:endParaRPr lang="en-GB" sz="3200" b="1" dirty="0">
              <a:solidFill>
                <a:srgbClr val="011C37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57547-1D1D-0E49-94CC-F3D45C38B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030" y="971550"/>
            <a:ext cx="8765569" cy="3629024"/>
          </a:xfrm>
        </p:spPr>
        <p:txBody>
          <a:bodyPr/>
          <a:lstStyle/>
          <a:p>
            <a:pPr algn="l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2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47865-BE0B-F5F1-4B0A-2F4832721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B73415-C04B-D5E5-7DC5-8C15165A0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374091-2017-1D50-C910-5A1D73AB1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030" y="285750"/>
            <a:ext cx="7165370" cy="5333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011C37"/>
                </a:solidFill>
              </a:rPr>
              <a:t>Slide title</a:t>
            </a:r>
            <a:endParaRPr lang="en-GB" sz="3200" b="1" dirty="0">
              <a:solidFill>
                <a:srgbClr val="011C37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70E9EC-CC22-F4F9-69CB-71069830B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030" y="971550"/>
            <a:ext cx="8765569" cy="3629024"/>
          </a:xfrm>
        </p:spPr>
        <p:txBody>
          <a:bodyPr/>
          <a:lstStyle/>
          <a:p>
            <a:pPr algn="l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8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12479-241C-1335-7251-35AD4D05E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1EA8F1-C085-83B6-7496-B1FEE29C1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21D443B-D6A2-5043-ACCC-47F4B8FD0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733550"/>
            <a:ext cx="6400800" cy="10287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Thank you for watching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8578A9B-C551-3DFE-5F7F-0FE95559C147}"/>
              </a:ext>
            </a:extLst>
          </p:cNvPr>
          <p:cNvSpPr txBox="1">
            <a:spLocks/>
          </p:cNvSpPr>
          <p:nvPr/>
        </p:nvSpPr>
        <p:spPr>
          <a:xfrm>
            <a:off x="1371600" y="2952750"/>
            <a:ext cx="6400800" cy="102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EE8E1F"/>
                </a:solidFill>
              </a:rPr>
              <a:t>Any questions?</a:t>
            </a:r>
            <a:endParaRPr lang="en-GB" dirty="0">
              <a:solidFill>
                <a:srgbClr val="EE8E1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3C713D-8F6E-41EA-6BB6-C1D897BF98A5}"/>
              </a:ext>
            </a:extLst>
          </p:cNvPr>
          <p:cNvSpPr txBox="1"/>
          <p:nvPr/>
        </p:nvSpPr>
        <p:spPr>
          <a:xfrm>
            <a:off x="381000" y="28575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0000"/>
                </a:highlight>
              </a:rPr>
              <a:t>Option A </a:t>
            </a:r>
          </a:p>
        </p:txBody>
      </p:sp>
    </p:spTree>
    <p:extLst>
      <p:ext uri="{BB962C8B-B14F-4D97-AF65-F5344CB8AC3E}">
        <p14:creationId xmlns:p14="http://schemas.microsoft.com/office/powerpoint/2010/main" val="3128036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A888E-2CC7-216D-41E2-C658CD4EC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FEE7F9-D68B-8987-52A7-ADE3E1D38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0FFDA4C-A348-AF4A-E780-E588B8C45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733550"/>
            <a:ext cx="6400800" cy="10287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11C37"/>
                </a:solidFill>
              </a:rPr>
              <a:t>Thank you for watching</a:t>
            </a:r>
            <a:endParaRPr lang="en-GB" sz="4400" b="1" dirty="0">
              <a:solidFill>
                <a:srgbClr val="011C37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056C446-6868-7C43-B9DA-507DB9535DC9}"/>
              </a:ext>
            </a:extLst>
          </p:cNvPr>
          <p:cNvSpPr txBox="1">
            <a:spLocks/>
          </p:cNvSpPr>
          <p:nvPr/>
        </p:nvSpPr>
        <p:spPr>
          <a:xfrm>
            <a:off x="1371600" y="2952750"/>
            <a:ext cx="6400800" cy="102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EE8E1F"/>
                </a:solidFill>
              </a:rPr>
              <a:t>Any questions?</a:t>
            </a:r>
            <a:endParaRPr lang="en-GB" dirty="0">
              <a:solidFill>
                <a:srgbClr val="EE8E1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8A319C-4857-56BC-23B2-8762B92D2507}"/>
              </a:ext>
            </a:extLst>
          </p:cNvPr>
          <p:cNvSpPr txBox="1"/>
          <p:nvPr/>
        </p:nvSpPr>
        <p:spPr>
          <a:xfrm>
            <a:off x="381000" y="28575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0000"/>
                </a:highlight>
              </a:rPr>
              <a:t>Option B </a:t>
            </a:r>
          </a:p>
        </p:txBody>
      </p:sp>
    </p:spTree>
    <p:extLst>
      <p:ext uri="{BB962C8B-B14F-4D97-AF65-F5344CB8AC3E}">
        <p14:creationId xmlns:p14="http://schemas.microsoft.com/office/powerpoint/2010/main" val="922151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50</Words>
  <Application>Microsoft Office PowerPoint</Application>
  <PresentationFormat>On-screen Show (16:9)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Presentation title</vt:lpstr>
      <vt:lpstr>Presentation title</vt:lpstr>
      <vt:lpstr>Slide title</vt:lpstr>
      <vt:lpstr>Slide title</vt:lpstr>
      <vt:lpstr>Slide title</vt:lpstr>
      <vt:lpstr>Slide title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Kyriakos</dc:creator>
  <cp:lastModifiedBy>Marios Kouroufexis</cp:lastModifiedBy>
  <cp:revision>13</cp:revision>
  <dcterms:created xsi:type="dcterms:W3CDTF">2020-10-19T13:49:20Z</dcterms:created>
  <dcterms:modified xsi:type="dcterms:W3CDTF">2026-06-10T06:47:57Z</dcterms:modified>
</cp:coreProperties>
</file>